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9CD9A-DA09-498E-B623-420CB694CEE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E3260F-5FFB-48E0-BD70-3BE8150AD5E1}">
      <dgm:prSet/>
      <dgm:spPr/>
      <dgm:t>
        <a:bodyPr/>
        <a:lstStyle/>
        <a:p>
          <a:r>
            <a:rPr lang="he-IL" dirty="0" smtClean="0"/>
            <a:t>אנטומיה </a:t>
          </a:r>
        </a:p>
        <a:p>
          <a:r>
            <a:rPr lang="he-IL" dirty="0" smtClean="0"/>
            <a:t>פיזיולוגיה</a:t>
          </a:r>
        </a:p>
        <a:p>
          <a:r>
            <a:rPr lang="he-IL" dirty="0" smtClean="0"/>
            <a:t>רפואה מונעת </a:t>
          </a:r>
        </a:p>
        <a:p>
          <a:r>
            <a:rPr lang="he-IL" dirty="0" smtClean="0"/>
            <a:t>מרכיבי הכושר הגופני</a:t>
          </a:r>
          <a:endParaRPr lang="en-US" dirty="0"/>
        </a:p>
      </dgm:t>
    </dgm:pt>
    <dgm:pt modelId="{891A726C-5D61-48C7-BA33-A27CBC98717B}" type="parTrans" cxnId="{D94B8748-B988-4CED-ADCF-CD381BF6E647}">
      <dgm:prSet/>
      <dgm:spPr/>
      <dgm:t>
        <a:bodyPr/>
        <a:lstStyle/>
        <a:p>
          <a:endParaRPr lang="en-US"/>
        </a:p>
      </dgm:t>
    </dgm:pt>
    <dgm:pt modelId="{E4C9EE42-BC05-49F1-818E-C26F1D94060D}" type="sibTrans" cxnId="{D94B8748-B988-4CED-ADCF-CD381BF6E647}">
      <dgm:prSet/>
      <dgm:spPr/>
      <dgm:t>
        <a:bodyPr/>
        <a:lstStyle/>
        <a:p>
          <a:endParaRPr lang="en-US"/>
        </a:p>
      </dgm:t>
    </dgm:pt>
    <dgm:pt modelId="{E43D626F-7991-44BC-9298-A4F4D5184789}">
      <dgm:prSet/>
      <dgm:spPr/>
      <dgm:t>
        <a:bodyPr/>
        <a:lstStyle/>
        <a:p>
          <a:r>
            <a:rPr lang="he-IL" dirty="0" smtClean="0"/>
            <a:t>פרויקט נוער מחנך נוער לבריאות</a:t>
          </a:r>
        </a:p>
        <a:p>
          <a:r>
            <a:rPr lang="he-IL" dirty="0" smtClean="0"/>
            <a:t>כתיבת מערך שיעור עיוני / מעשי</a:t>
          </a:r>
        </a:p>
        <a:p>
          <a:r>
            <a:rPr lang="he-IL" dirty="0" smtClean="0"/>
            <a:t>עמידה בלוח זמנים</a:t>
          </a:r>
        </a:p>
        <a:p>
          <a:r>
            <a:rPr lang="he-IL" dirty="0" smtClean="0"/>
            <a:t>תערוכת מיצגים אנטומים</a:t>
          </a:r>
        </a:p>
        <a:p>
          <a:r>
            <a:rPr lang="he-IL" dirty="0" smtClean="0"/>
            <a:t>עמידה מול קהל לומד</a:t>
          </a:r>
        </a:p>
        <a:p>
          <a:r>
            <a:rPr lang="he-IL" dirty="0" smtClean="0"/>
            <a:t> </a:t>
          </a:r>
          <a:endParaRPr lang="en-US" dirty="0"/>
        </a:p>
      </dgm:t>
    </dgm:pt>
    <dgm:pt modelId="{451585C7-52B9-47E3-8E79-2481EEB6D679}" type="parTrans" cxnId="{8E3F9498-7541-44F1-AE91-7CE87C7D602F}">
      <dgm:prSet/>
      <dgm:spPr/>
      <dgm:t>
        <a:bodyPr/>
        <a:lstStyle/>
        <a:p>
          <a:endParaRPr lang="en-US"/>
        </a:p>
      </dgm:t>
    </dgm:pt>
    <dgm:pt modelId="{9A5494C1-8D97-4C7F-83BB-0CAC68558696}" type="sibTrans" cxnId="{8E3F9498-7541-44F1-AE91-7CE87C7D602F}">
      <dgm:prSet/>
      <dgm:spPr/>
      <dgm:t>
        <a:bodyPr/>
        <a:lstStyle/>
        <a:p>
          <a:endParaRPr lang="en-US"/>
        </a:p>
      </dgm:t>
    </dgm:pt>
    <dgm:pt modelId="{FBBB1F1C-062F-4756-A8FF-F4422057127B}">
      <dgm:prSet/>
      <dgm:spPr/>
      <dgm:t>
        <a:bodyPr/>
        <a:lstStyle/>
        <a:p>
          <a:r>
            <a:rPr lang="he-IL" dirty="0" smtClean="0"/>
            <a:t>מעבדות עם דגמים אנטומים</a:t>
          </a:r>
        </a:p>
        <a:p>
          <a:r>
            <a:rPr lang="he-IL" dirty="0" smtClean="0"/>
            <a:t>אימוני כושר עם אמצעי עזר </a:t>
          </a:r>
        </a:p>
        <a:p>
          <a:r>
            <a:rPr lang="he-IL" dirty="0" smtClean="0"/>
            <a:t>סיורים</a:t>
          </a:r>
        </a:p>
        <a:p>
          <a:r>
            <a:rPr lang="he-IL" dirty="0" smtClean="0"/>
            <a:t>סדנאות </a:t>
          </a:r>
          <a:endParaRPr lang="en-US" dirty="0"/>
        </a:p>
      </dgm:t>
    </dgm:pt>
    <dgm:pt modelId="{686261A2-2DE5-429A-A014-FBCA92EBF948}" type="parTrans" cxnId="{1AC2959B-0D7B-4C22-87C8-17646315B2DC}">
      <dgm:prSet/>
      <dgm:spPr/>
      <dgm:t>
        <a:bodyPr/>
        <a:lstStyle/>
        <a:p>
          <a:endParaRPr lang="en-US"/>
        </a:p>
      </dgm:t>
    </dgm:pt>
    <dgm:pt modelId="{12ED211D-3F7F-47C3-98F8-03CB7F9F437D}" type="sibTrans" cxnId="{1AC2959B-0D7B-4C22-87C8-17646315B2DC}">
      <dgm:prSet/>
      <dgm:spPr/>
      <dgm:t>
        <a:bodyPr/>
        <a:lstStyle/>
        <a:p>
          <a:endParaRPr lang="en-US"/>
        </a:p>
      </dgm:t>
    </dgm:pt>
    <dgm:pt modelId="{A1E9628E-B083-41A3-BC50-5B59C63E346C}" type="pres">
      <dgm:prSet presAssocID="{C479CD9A-DA09-498E-B623-420CB694CE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A0DA9DB-0C20-4714-A28C-BF4489289D85}" type="pres">
      <dgm:prSet presAssocID="{73E3260F-5FFB-48E0-BD70-3BE8150AD5E1}" presName="hierRoot1" presStyleCnt="0"/>
      <dgm:spPr/>
    </dgm:pt>
    <dgm:pt modelId="{F600E951-E173-4118-9B44-733EDDD01681}" type="pres">
      <dgm:prSet presAssocID="{73E3260F-5FFB-48E0-BD70-3BE8150AD5E1}" presName="composite" presStyleCnt="0"/>
      <dgm:spPr/>
    </dgm:pt>
    <dgm:pt modelId="{DD9089D7-7A1F-4C1F-AE65-2393ED61B039}" type="pres">
      <dgm:prSet presAssocID="{73E3260F-5FFB-48E0-BD70-3BE8150AD5E1}" presName="background" presStyleLbl="node0" presStyleIdx="0" presStyleCnt="3"/>
      <dgm:spPr/>
    </dgm:pt>
    <dgm:pt modelId="{B24558CC-F227-401B-8B63-7F6BA5D1F19C}" type="pres">
      <dgm:prSet presAssocID="{73E3260F-5FFB-48E0-BD70-3BE8150AD5E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C45146E-10F9-420C-B54B-A48E48FA3AA0}" type="pres">
      <dgm:prSet presAssocID="{73E3260F-5FFB-48E0-BD70-3BE8150AD5E1}" presName="hierChild2" presStyleCnt="0"/>
      <dgm:spPr/>
    </dgm:pt>
    <dgm:pt modelId="{B0B0B92F-19FC-4945-B7CE-03C5BC9F3DD2}" type="pres">
      <dgm:prSet presAssocID="{E43D626F-7991-44BC-9298-A4F4D5184789}" presName="hierRoot1" presStyleCnt="0"/>
      <dgm:spPr/>
    </dgm:pt>
    <dgm:pt modelId="{41A3198D-51B2-47F6-879C-569468CC91AB}" type="pres">
      <dgm:prSet presAssocID="{E43D626F-7991-44BC-9298-A4F4D5184789}" presName="composite" presStyleCnt="0"/>
      <dgm:spPr/>
    </dgm:pt>
    <dgm:pt modelId="{4CA87F3C-408F-4D8F-8611-4D929AC4E3DC}" type="pres">
      <dgm:prSet presAssocID="{E43D626F-7991-44BC-9298-A4F4D5184789}" presName="background" presStyleLbl="node0" presStyleIdx="1" presStyleCnt="3"/>
      <dgm:spPr/>
    </dgm:pt>
    <dgm:pt modelId="{7A6F6708-1043-4735-B3F4-C7BC4FECD5DE}" type="pres">
      <dgm:prSet presAssocID="{E43D626F-7991-44BC-9298-A4F4D518478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3867DD2-EA99-4D5C-A314-D5225ED5355D}" type="pres">
      <dgm:prSet presAssocID="{E43D626F-7991-44BC-9298-A4F4D5184789}" presName="hierChild2" presStyleCnt="0"/>
      <dgm:spPr/>
    </dgm:pt>
    <dgm:pt modelId="{A3FE99B9-3A9A-4170-9E2E-B8849853EAEF}" type="pres">
      <dgm:prSet presAssocID="{FBBB1F1C-062F-4756-A8FF-F4422057127B}" presName="hierRoot1" presStyleCnt="0"/>
      <dgm:spPr/>
    </dgm:pt>
    <dgm:pt modelId="{E9330568-1C8D-42E1-A0B9-72F461FBFAD8}" type="pres">
      <dgm:prSet presAssocID="{FBBB1F1C-062F-4756-A8FF-F4422057127B}" presName="composite" presStyleCnt="0"/>
      <dgm:spPr/>
    </dgm:pt>
    <dgm:pt modelId="{79A3F8EB-FE31-4695-B792-CCADBE916B97}" type="pres">
      <dgm:prSet presAssocID="{FBBB1F1C-062F-4756-A8FF-F4422057127B}" presName="background" presStyleLbl="node0" presStyleIdx="2" presStyleCnt="3"/>
      <dgm:spPr/>
    </dgm:pt>
    <dgm:pt modelId="{2EB4FDAC-745E-4E26-B5EB-5972EC934D33}" type="pres">
      <dgm:prSet presAssocID="{FBBB1F1C-062F-4756-A8FF-F4422057127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5054381-36FE-4B14-A318-CF0169B29732}" type="pres">
      <dgm:prSet presAssocID="{FBBB1F1C-062F-4756-A8FF-F4422057127B}" presName="hierChild2" presStyleCnt="0"/>
      <dgm:spPr/>
    </dgm:pt>
  </dgm:ptLst>
  <dgm:cxnLst>
    <dgm:cxn modelId="{D94B8748-B988-4CED-ADCF-CD381BF6E647}" srcId="{C479CD9A-DA09-498E-B623-420CB694CEE3}" destId="{73E3260F-5FFB-48E0-BD70-3BE8150AD5E1}" srcOrd="0" destOrd="0" parTransId="{891A726C-5D61-48C7-BA33-A27CBC98717B}" sibTransId="{E4C9EE42-BC05-49F1-818E-C26F1D94060D}"/>
    <dgm:cxn modelId="{8E3F9498-7541-44F1-AE91-7CE87C7D602F}" srcId="{C479CD9A-DA09-498E-B623-420CB694CEE3}" destId="{E43D626F-7991-44BC-9298-A4F4D5184789}" srcOrd="1" destOrd="0" parTransId="{451585C7-52B9-47E3-8E79-2481EEB6D679}" sibTransId="{9A5494C1-8D97-4C7F-83BB-0CAC68558696}"/>
    <dgm:cxn modelId="{4F4B7274-80EC-4353-B86C-8ECF7EDD63F6}" type="presOf" srcId="{FBBB1F1C-062F-4756-A8FF-F4422057127B}" destId="{2EB4FDAC-745E-4E26-B5EB-5972EC934D33}" srcOrd="0" destOrd="0" presId="urn:microsoft.com/office/officeart/2005/8/layout/hierarchy1"/>
    <dgm:cxn modelId="{D1423D63-9AC4-45FE-9252-F345684D2E2C}" type="presOf" srcId="{73E3260F-5FFB-48E0-BD70-3BE8150AD5E1}" destId="{B24558CC-F227-401B-8B63-7F6BA5D1F19C}" srcOrd="0" destOrd="0" presId="urn:microsoft.com/office/officeart/2005/8/layout/hierarchy1"/>
    <dgm:cxn modelId="{56C9F946-A125-4806-A7CB-471A30499047}" type="presOf" srcId="{C479CD9A-DA09-498E-B623-420CB694CEE3}" destId="{A1E9628E-B083-41A3-BC50-5B59C63E346C}" srcOrd="0" destOrd="0" presId="urn:microsoft.com/office/officeart/2005/8/layout/hierarchy1"/>
    <dgm:cxn modelId="{1AC2959B-0D7B-4C22-87C8-17646315B2DC}" srcId="{C479CD9A-DA09-498E-B623-420CB694CEE3}" destId="{FBBB1F1C-062F-4756-A8FF-F4422057127B}" srcOrd="2" destOrd="0" parTransId="{686261A2-2DE5-429A-A014-FBCA92EBF948}" sibTransId="{12ED211D-3F7F-47C3-98F8-03CB7F9F437D}"/>
    <dgm:cxn modelId="{CFF165CD-7DBB-4D38-8C89-B368A8A83315}" type="presOf" srcId="{E43D626F-7991-44BC-9298-A4F4D5184789}" destId="{7A6F6708-1043-4735-B3F4-C7BC4FECD5DE}" srcOrd="0" destOrd="0" presId="urn:microsoft.com/office/officeart/2005/8/layout/hierarchy1"/>
    <dgm:cxn modelId="{B7177401-C038-4AD2-92E5-35204A9C5DEF}" type="presParOf" srcId="{A1E9628E-B083-41A3-BC50-5B59C63E346C}" destId="{2A0DA9DB-0C20-4714-A28C-BF4489289D85}" srcOrd="0" destOrd="0" presId="urn:microsoft.com/office/officeart/2005/8/layout/hierarchy1"/>
    <dgm:cxn modelId="{B4E50C6B-0247-4B92-A22B-9FEA04B51EA5}" type="presParOf" srcId="{2A0DA9DB-0C20-4714-A28C-BF4489289D85}" destId="{F600E951-E173-4118-9B44-733EDDD01681}" srcOrd="0" destOrd="0" presId="urn:microsoft.com/office/officeart/2005/8/layout/hierarchy1"/>
    <dgm:cxn modelId="{C2217214-3DF1-46A6-85CD-259BE6F9281C}" type="presParOf" srcId="{F600E951-E173-4118-9B44-733EDDD01681}" destId="{DD9089D7-7A1F-4C1F-AE65-2393ED61B039}" srcOrd="0" destOrd="0" presId="urn:microsoft.com/office/officeart/2005/8/layout/hierarchy1"/>
    <dgm:cxn modelId="{C1871687-C9FD-4F2D-B039-7B15011A925E}" type="presParOf" srcId="{F600E951-E173-4118-9B44-733EDDD01681}" destId="{B24558CC-F227-401B-8B63-7F6BA5D1F19C}" srcOrd="1" destOrd="0" presId="urn:microsoft.com/office/officeart/2005/8/layout/hierarchy1"/>
    <dgm:cxn modelId="{72FF0547-6A80-4103-9BE7-9BF6A8D09DB2}" type="presParOf" srcId="{2A0DA9DB-0C20-4714-A28C-BF4489289D85}" destId="{8C45146E-10F9-420C-B54B-A48E48FA3AA0}" srcOrd="1" destOrd="0" presId="urn:microsoft.com/office/officeart/2005/8/layout/hierarchy1"/>
    <dgm:cxn modelId="{DB2BD8C0-7310-477B-BAAC-C16192466DCB}" type="presParOf" srcId="{A1E9628E-B083-41A3-BC50-5B59C63E346C}" destId="{B0B0B92F-19FC-4945-B7CE-03C5BC9F3DD2}" srcOrd="1" destOrd="0" presId="urn:microsoft.com/office/officeart/2005/8/layout/hierarchy1"/>
    <dgm:cxn modelId="{2FAE2055-75AD-452F-B514-27B61BB60F0E}" type="presParOf" srcId="{B0B0B92F-19FC-4945-B7CE-03C5BC9F3DD2}" destId="{41A3198D-51B2-47F6-879C-569468CC91AB}" srcOrd="0" destOrd="0" presId="urn:microsoft.com/office/officeart/2005/8/layout/hierarchy1"/>
    <dgm:cxn modelId="{6E3642F8-5AB9-4D67-8F7B-D889D2AD0277}" type="presParOf" srcId="{41A3198D-51B2-47F6-879C-569468CC91AB}" destId="{4CA87F3C-408F-4D8F-8611-4D929AC4E3DC}" srcOrd="0" destOrd="0" presId="urn:microsoft.com/office/officeart/2005/8/layout/hierarchy1"/>
    <dgm:cxn modelId="{EDAE0BFB-6B74-4338-8982-B7C5F4EEB05B}" type="presParOf" srcId="{41A3198D-51B2-47F6-879C-569468CC91AB}" destId="{7A6F6708-1043-4735-B3F4-C7BC4FECD5DE}" srcOrd="1" destOrd="0" presId="urn:microsoft.com/office/officeart/2005/8/layout/hierarchy1"/>
    <dgm:cxn modelId="{F73177BC-5373-46AD-8315-2524E5CFF7F7}" type="presParOf" srcId="{B0B0B92F-19FC-4945-B7CE-03C5BC9F3DD2}" destId="{E3867DD2-EA99-4D5C-A314-D5225ED5355D}" srcOrd="1" destOrd="0" presId="urn:microsoft.com/office/officeart/2005/8/layout/hierarchy1"/>
    <dgm:cxn modelId="{B6C7D5DA-13C2-4EAC-8E48-A1A72A3D56F4}" type="presParOf" srcId="{A1E9628E-B083-41A3-BC50-5B59C63E346C}" destId="{A3FE99B9-3A9A-4170-9E2E-B8849853EAEF}" srcOrd="2" destOrd="0" presId="urn:microsoft.com/office/officeart/2005/8/layout/hierarchy1"/>
    <dgm:cxn modelId="{57D0A3A8-EE1E-42EA-ADE6-3532C10793AD}" type="presParOf" srcId="{A3FE99B9-3A9A-4170-9E2E-B8849853EAEF}" destId="{E9330568-1C8D-42E1-A0B9-72F461FBFAD8}" srcOrd="0" destOrd="0" presId="urn:microsoft.com/office/officeart/2005/8/layout/hierarchy1"/>
    <dgm:cxn modelId="{D4C30440-7ECA-4C7B-BAC9-FF0B813F6ED6}" type="presParOf" srcId="{E9330568-1C8D-42E1-A0B9-72F461FBFAD8}" destId="{79A3F8EB-FE31-4695-B792-CCADBE916B97}" srcOrd="0" destOrd="0" presId="urn:microsoft.com/office/officeart/2005/8/layout/hierarchy1"/>
    <dgm:cxn modelId="{10F075AF-070C-466C-9679-C78FFE9EC38A}" type="presParOf" srcId="{E9330568-1C8D-42E1-A0B9-72F461FBFAD8}" destId="{2EB4FDAC-745E-4E26-B5EB-5972EC934D33}" srcOrd="1" destOrd="0" presId="urn:microsoft.com/office/officeart/2005/8/layout/hierarchy1"/>
    <dgm:cxn modelId="{6D84AD5F-20DC-4963-A669-123CBE82E3F5}" type="presParOf" srcId="{A3FE99B9-3A9A-4170-9E2E-B8849853EAEF}" destId="{65054381-36FE-4B14-A318-CF0169B297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3167E-8A3D-4527-87C9-5FC0E484D6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BB7409-645E-4D9C-8D52-858AD3405C11}">
      <dgm:prSet/>
      <dgm:spPr/>
      <dgm:t>
        <a:bodyPr/>
        <a:lstStyle/>
        <a:p>
          <a:pPr algn="r" rtl="1"/>
          <a:r>
            <a:rPr lang="he-IL" dirty="0" smtClean="0"/>
            <a:t>1. מחברת קורס שנתית בשיעורים  העיוניים</a:t>
          </a:r>
          <a:endParaRPr lang="en-US" dirty="0"/>
        </a:p>
      </dgm:t>
    </dgm:pt>
    <dgm:pt modelId="{1C24C0A6-BE2D-459F-91DD-5709E38069F1}" type="parTrans" cxnId="{F18338A4-09E3-4480-9A31-6583F70E0A00}">
      <dgm:prSet/>
      <dgm:spPr/>
      <dgm:t>
        <a:bodyPr/>
        <a:lstStyle/>
        <a:p>
          <a:endParaRPr lang="en-US"/>
        </a:p>
      </dgm:t>
    </dgm:pt>
    <dgm:pt modelId="{50BB9C60-6C9A-446E-AA28-21EAE4A8419D}" type="sibTrans" cxnId="{F18338A4-09E3-4480-9A31-6583F70E0A00}">
      <dgm:prSet/>
      <dgm:spPr/>
      <dgm:t>
        <a:bodyPr/>
        <a:lstStyle/>
        <a:p>
          <a:endParaRPr lang="en-US"/>
        </a:p>
      </dgm:t>
    </dgm:pt>
    <dgm:pt modelId="{F965F1A6-F4EE-47A5-AB03-144B7C360F28}">
      <dgm:prSet/>
      <dgm:spPr/>
      <dgm:t>
        <a:bodyPr/>
        <a:lstStyle/>
        <a:p>
          <a:pPr algn="r" rtl="1"/>
          <a:r>
            <a:rPr lang="he-IL" dirty="0" smtClean="0"/>
            <a:t>2. דגמים אנטומים בשעורי מעבדה, ניתוח לב אורגני, סדנאות חוויתיות (גבס,גולגולות)</a:t>
          </a:r>
          <a:endParaRPr lang="en-US" dirty="0"/>
        </a:p>
      </dgm:t>
    </dgm:pt>
    <dgm:pt modelId="{A8103B51-9CF8-4B11-B077-E28D5317D324}" type="parTrans" cxnId="{42E273FF-29D2-4838-A905-24133B233220}">
      <dgm:prSet/>
      <dgm:spPr/>
      <dgm:t>
        <a:bodyPr/>
        <a:lstStyle/>
        <a:p>
          <a:endParaRPr lang="en-US"/>
        </a:p>
      </dgm:t>
    </dgm:pt>
    <dgm:pt modelId="{9F9D21DC-D61C-4590-AE53-B9A616670B63}" type="sibTrans" cxnId="{42E273FF-29D2-4838-A905-24133B233220}">
      <dgm:prSet/>
      <dgm:spPr/>
      <dgm:t>
        <a:bodyPr/>
        <a:lstStyle/>
        <a:p>
          <a:endParaRPr lang="en-US"/>
        </a:p>
      </dgm:t>
    </dgm:pt>
    <dgm:pt modelId="{FB00898B-9734-490F-849F-A75398686E8C}">
      <dgm:prSet/>
      <dgm:spPr/>
      <dgm:t>
        <a:bodyPr/>
        <a:lstStyle/>
        <a:p>
          <a:pPr algn="r" rtl="1"/>
          <a:r>
            <a:rPr lang="he-IL" dirty="0" smtClean="0"/>
            <a:t>3. אימוני כושר- עם אמצעי עזר מגוונים, בחדר כושר, אולמות, מגרשים </a:t>
          </a:r>
          <a:endParaRPr lang="en-US" dirty="0"/>
        </a:p>
      </dgm:t>
    </dgm:pt>
    <dgm:pt modelId="{A0CD70FB-019E-48E4-8E21-B83F1E51B0E6}" type="parTrans" cxnId="{B46EEFA3-B252-4282-BE61-8B6ED5CAEAB9}">
      <dgm:prSet/>
      <dgm:spPr/>
      <dgm:t>
        <a:bodyPr/>
        <a:lstStyle/>
        <a:p>
          <a:endParaRPr lang="en-US"/>
        </a:p>
      </dgm:t>
    </dgm:pt>
    <dgm:pt modelId="{6D7E910E-375B-4AFD-A73D-6EB7E8856907}" type="sibTrans" cxnId="{B46EEFA3-B252-4282-BE61-8B6ED5CAEAB9}">
      <dgm:prSet/>
      <dgm:spPr/>
      <dgm:t>
        <a:bodyPr/>
        <a:lstStyle/>
        <a:p>
          <a:endParaRPr lang="en-US"/>
        </a:p>
      </dgm:t>
    </dgm:pt>
    <dgm:pt modelId="{EE245B74-D97E-4CDB-9B4B-AB7E055BA76F}" type="pres">
      <dgm:prSet presAssocID="{7C73167E-8A3D-4527-87C9-5FC0E484D6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9190FEF-EBCE-4A03-9E27-18DEA8FFC09D}" type="pres">
      <dgm:prSet presAssocID="{A1BB7409-645E-4D9C-8D52-858AD3405C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68B113-CE81-47AA-97FE-1747F11B8A56}" type="pres">
      <dgm:prSet presAssocID="{50BB9C60-6C9A-446E-AA28-21EAE4A8419D}" presName="spacer" presStyleCnt="0"/>
      <dgm:spPr/>
    </dgm:pt>
    <dgm:pt modelId="{E88E17C4-314C-4D32-B773-A4296C68880D}" type="pres">
      <dgm:prSet presAssocID="{F965F1A6-F4EE-47A5-AB03-144B7C360F28}" presName="parentText" presStyleLbl="node1" presStyleIdx="1" presStyleCnt="3" custLinFactNeighborX="87" custLinFactNeighborY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C07027A-35F3-424E-9C8A-CCD8FB27973D}" type="pres">
      <dgm:prSet presAssocID="{9F9D21DC-D61C-4590-AE53-B9A616670B63}" presName="spacer" presStyleCnt="0"/>
      <dgm:spPr/>
    </dgm:pt>
    <dgm:pt modelId="{306F8A20-B7D3-422D-94E7-50B0E8A6AF5C}" type="pres">
      <dgm:prSet presAssocID="{FB00898B-9734-490F-849F-A75398686E8C}" presName="parentText" presStyleLbl="node1" presStyleIdx="2" presStyleCnt="3" custLinFactNeighborX="-7" custLinFactNeighborY="47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8EAB6E6-9F49-4777-8A53-05380F9BAC89}" type="presOf" srcId="{FB00898B-9734-490F-849F-A75398686E8C}" destId="{306F8A20-B7D3-422D-94E7-50B0E8A6AF5C}" srcOrd="0" destOrd="0" presId="urn:microsoft.com/office/officeart/2005/8/layout/vList2"/>
    <dgm:cxn modelId="{F18338A4-09E3-4480-9A31-6583F70E0A00}" srcId="{7C73167E-8A3D-4527-87C9-5FC0E484D61C}" destId="{A1BB7409-645E-4D9C-8D52-858AD3405C11}" srcOrd="0" destOrd="0" parTransId="{1C24C0A6-BE2D-459F-91DD-5709E38069F1}" sibTransId="{50BB9C60-6C9A-446E-AA28-21EAE4A8419D}"/>
    <dgm:cxn modelId="{A1DCC2CB-E2DC-485A-B98D-B3911572A6A2}" type="presOf" srcId="{7C73167E-8A3D-4527-87C9-5FC0E484D61C}" destId="{EE245B74-D97E-4CDB-9B4B-AB7E055BA76F}" srcOrd="0" destOrd="0" presId="urn:microsoft.com/office/officeart/2005/8/layout/vList2"/>
    <dgm:cxn modelId="{F066490D-6FE8-4604-A18E-6CDB99BBA67B}" type="presOf" srcId="{F965F1A6-F4EE-47A5-AB03-144B7C360F28}" destId="{E88E17C4-314C-4D32-B773-A4296C68880D}" srcOrd="0" destOrd="0" presId="urn:microsoft.com/office/officeart/2005/8/layout/vList2"/>
    <dgm:cxn modelId="{42E273FF-29D2-4838-A905-24133B233220}" srcId="{7C73167E-8A3D-4527-87C9-5FC0E484D61C}" destId="{F965F1A6-F4EE-47A5-AB03-144B7C360F28}" srcOrd="1" destOrd="0" parTransId="{A8103B51-9CF8-4B11-B077-E28D5317D324}" sibTransId="{9F9D21DC-D61C-4590-AE53-B9A616670B63}"/>
    <dgm:cxn modelId="{B46EEFA3-B252-4282-BE61-8B6ED5CAEAB9}" srcId="{7C73167E-8A3D-4527-87C9-5FC0E484D61C}" destId="{FB00898B-9734-490F-849F-A75398686E8C}" srcOrd="2" destOrd="0" parTransId="{A0CD70FB-019E-48E4-8E21-B83F1E51B0E6}" sibTransId="{6D7E910E-375B-4AFD-A73D-6EB7E8856907}"/>
    <dgm:cxn modelId="{26CC631B-82AD-4D08-8CF8-6DE4CBC153C1}" type="presOf" srcId="{A1BB7409-645E-4D9C-8D52-858AD3405C11}" destId="{69190FEF-EBCE-4A03-9E27-18DEA8FFC09D}" srcOrd="0" destOrd="0" presId="urn:microsoft.com/office/officeart/2005/8/layout/vList2"/>
    <dgm:cxn modelId="{F0105F94-2AF7-40FD-876B-A235CBF2DC91}" type="presParOf" srcId="{EE245B74-D97E-4CDB-9B4B-AB7E055BA76F}" destId="{69190FEF-EBCE-4A03-9E27-18DEA8FFC09D}" srcOrd="0" destOrd="0" presId="urn:microsoft.com/office/officeart/2005/8/layout/vList2"/>
    <dgm:cxn modelId="{9EC89FB3-28DF-488E-B92B-16262EB03D86}" type="presParOf" srcId="{EE245B74-D97E-4CDB-9B4B-AB7E055BA76F}" destId="{ED68B113-CE81-47AA-97FE-1747F11B8A56}" srcOrd="1" destOrd="0" presId="urn:microsoft.com/office/officeart/2005/8/layout/vList2"/>
    <dgm:cxn modelId="{5C4DEAC0-F848-42CC-966C-F8057A554598}" type="presParOf" srcId="{EE245B74-D97E-4CDB-9B4B-AB7E055BA76F}" destId="{E88E17C4-314C-4D32-B773-A4296C68880D}" srcOrd="2" destOrd="0" presId="urn:microsoft.com/office/officeart/2005/8/layout/vList2"/>
    <dgm:cxn modelId="{2AA575CD-5733-4C4C-A63A-E03B7ACCC596}" type="presParOf" srcId="{EE245B74-D97E-4CDB-9B4B-AB7E055BA76F}" destId="{7C07027A-35F3-424E-9C8A-CCD8FB27973D}" srcOrd="3" destOrd="0" presId="urn:microsoft.com/office/officeart/2005/8/layout/vList2"/>
    <dgm:cxn modelId="{60B25ECF-AD73-4AE6-8FC1-915CA9A8ACED}" type="presParOf" srcId="{EE245B74-D97E-4CDB-9B4B-AB7E055BA76F}" destId="{306F8A20-B7D3-422D-94E7-50B0E8A6AF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089D7-7A1F-4C1F-AE65-2393ED61B039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58CC-F227-401B-8B63-7F6BA5D1F19C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אנטומיה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פיזיולוגיה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רפואה מונעת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מרכיבי הכושר הגופני</a:t>
          </a:r>
          <a:endParaRPr lang="en-US" sz="1500" kern="1200" dirty="0"/>
        </a:p>
      </dsp:txBody>
      <dsp:txXfrm>
        <a:off x="369163" y="865197"/>
        <a:ext cx="2740203" cy="1701388"/>
      </dsp:txXfrm>
    </dsp:sp>
    <dsp:sp modelId="{4CA87F3C-408F-4D8F-8611-4D929AC4E3DC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F6708-1043-4735-B3F4-C7BC4FECD5DE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פרויקט נוער מחנך נוער לבריאות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כתיבת מערך שיעור עיוני / מעשי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עמידה בלוח זמנים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תערוכת מיצגים אנטומים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עמידה מול קהל לומד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 </a:t>
          </a:r>
          <a:endParaRPr lang="en-US" sz="1500" kern="1200" dirty="0"/>
        </a:p>
      </dsp:txBody>
      <dsp:txXfrm>
        <a:off x="3847692" y="865197"/>
        <a:ext cx="2740203" cy="1701388"/>
      </dsp:txXfrm>
    </dsp:sp>
    <dsp:sp modelId="{79A3F8EB-FE31-4695-B792-CCADBE916B97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4FDAC-745E-4E26-B5EB-5972EC934D33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מעבדות עם דגמים אנטומים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אימוני כושר עם אמצעי עזר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סיורים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 smtClean="0"/>
            <a:t>סדנאות </a:t>
          </a:r>
          <a:endParaRPr lang="en-US" sz="1500" kern="1200" dirty="0"/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0FEF-EBCE-4A03-9E27-18DEA8FFC09D}">
      <dsp:nvSpPr>
        <dsp:cNvPr id="0" name=""/>
        <dsp:cNvSpPr/>
      </dsp:nvSpPr>
      <dsp:spPr>
        <a:xfrm>
          <a:off x="0" y="145642"/>
          <a:ext cx="5457824" cy="1698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1. מחברת קורס שנתית בשיעורים  העיוניים</a:t>
          </a:r>
          <a:endParaRPr lang="en-US" sz="3200" kern="1200" dirty="0"/>
        </a:p>
      </dsp:txBody>
      <dsp:txXfrm>
        <a:off x="82931" y="228573"/>
        <a:ext cx="5291962" cy="1532978"/>
      </dsp:txXfrm>
    </dsp:sp>
    <dsp:sp modelId="{E88E17C4-314C-4D32-B773-A4296C68880D}">
      <dsp:nvSpPr>
        <dsp:cNvPr id="0" name=""/>
        <dsp:cNvSpPr/>
      </dsp:nvSpPr>
      <dsp:spPr>
        <a:xfrm>
          <a:off x="0" y="1936642"/>
          <a:ext cx="5457824" cy="1698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2. דגמים אנטומים בשעורי מעבדה, ניתוח לב אורגני, סדנאות חוויתיות (גבס,גולגולות)</a:t>
          </a:r>
          <a:endParaRPr lang="en-US" sz="3200" kern="1200" dirty="0"/>
        </a:p>
      </dsp:txBody>
      <dsp:txXfrm>
        <a:off x="82931" y="2019573"/>
        <a:ext cx="5291962" cy="1532978"/>
      </dsp:txXfrm>
    </dsp:sp>
    <dsp:sp modelId="{306F8A20-B7D3-422D-94E7-50B0E8A6AF5C}">
      <dsp:nvSpPr>
        <dsp:cNvPr id="0" name=""/>
        <dsp:cNvSpPr/>
      </dsp:nvSpPr>
      <dsp:spPr>
        <a:xfrm>
          <a:off x="0" y="3732012"/>
          <a:ext cx="5457824" cy="1698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3. אימוני כושר- עם אמצעי עזר מגוונים, בחדר כושר, אולמות, מגרשים </a:t>
          </a:r>
          <a:endParaRPr lang="en-US" sz="3200" kern="1200" dirty="0"/>
        </a:p>
      </dsp:txBody>
      <dsp:txXfrm>
        <a:off x="82931" y="3814943"/>
        <a:ext cx="5291962" cy="153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2A0FA92-5146-497A-99A2-A71A39BE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53DD1199-3F8A-48B5-9139-36AF4837D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61FB8C3-4C49-415F-90B1-56DA27DF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F59C079-353D-42EC-BA0F-72E9B983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C6313D1-7703-4EFA-98CC-E7D3EB83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68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0A21856-04EA-4408-953B-DD0ACB4B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65A74150-36B5-4AAC-BA1F-085CC3F3D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D509F38-6FEC-4768-A15C-02AA6876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687E0EB2-CD85-483B-8D15-3836F747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89BDE96-AFA7-44CD-A220-483B5CD7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2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F6B250C1-E818-443E-85B0-03E8D627F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B75837D3-4C5D-4DFA-B1DE-5955C342C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F00A661-9FB6-43DF-A8D8-181830F5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C57D380-B952-4B0F-8E8E-56D2B872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E456049-DF5D-4BA8-B676-DC7422DC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5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737B300-67A8-4FE0-A8A8-F052BE08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9A418E3-8C48-4016-A897-FEA01697B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2A4C2E1-1B5A-4DFB-A235-9BF048FD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EFB5F52-B6F5-43FD-B2EC-8C697C00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E9A5417-A7E0-4E6E-9DF0-1DEE0AD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20066B6-59D9-4E69-8463-5F6DF862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9C2BD64-C73C-439E-8E66-E848A6C1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B3AE634-A4B3-4DAC-9712-BB6A6500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CD966FE-9844-4AC6-9FFA-5A76835E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754D801-41CB-452A-B849-5089D3E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683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7F71C20-7CD4-4137-93C5-17DF48C1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E0A76DB-A519-43F1-97DB-05FD2809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A02E768F-0916-4DB6-BA12-0C6088D4C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A5D042A-C5E5-448B-B521-0AF6EF49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147D1775-82DB-4778-8137-C3460F94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404B7B87-56C6-4CF2-BF57-8DF512C0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49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2BFA08F-9106-417E-A5EF-6D845656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147BE805-AA43-4147-91B3-4A07E681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25967657-07A3-4B98-8439-EF652212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26C7CEF4-68A3-405E-A1DB-5D40A3BC0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6996C5C0-B1F1-4E04-B7E8-E6A6BCF7D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99DB905D-4A55-4A34-B7A1-E7CDE022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E4B2CB22-0A3C-4E5C-91C4-6ABB123D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B2F86F59-3964-4DEA-A815-1C7183CE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36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E739BD9-877F-4BF0-A889-B386B82D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5D827390-DE88-4252-B6BE-07386647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B772C228-91A6-443B-BC6E-1444EC91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9CE8AD15-FFA8-4AD3-9FDF-A0DA36C7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2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09A386BE-1EB3-405E-B712-FE6CC9D9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88301291-585D-4C6E-A1B8-4133A113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30EFD6E2-F8B5-453F-8FA7-ED5B64A5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17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0E6BC5-8F0A-4312-97BC-7C13175B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D07A73E-E09B-4B7E-BBED-FBC786A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0AF6C473-AF8F-4690-A909-03A289FF0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409BF176-B56A-4E8C-8016-41E71AC1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DD0EB7A-D573-48EC-A615-D1C41B24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DBD78190-B1F1-43E7-B015-7A646618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254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46996C0-EF55-439B-9564-46440E9F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4F338B3E-4B85-4E6E-8A93-DB977DDF9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F67DA2F-5799-477F-8943-9CB9E19E6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F3A9E59E-4A80-4E5B-BDF1-64EB184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73CC71D-F47E-4493-98EB-0FE2A38C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D7C1B03C-C29A-41EF-A795-BCED8D0D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49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3D90F11E-499A-4A85-BBDE-ADA7EAF4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B2841A5A-BCE4-45B3-B4B1-DA1F9B9E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045CDC4-459F-41F8-A3C1-7951D6192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1B9F-A44D-4ED0-9C04-13946B107386}" type="datetimeFigureOut">
              <a:rPr lang="he-IL" smtClean="0"/>
              <a:t>כ"ד/אלול/תש"פ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ABFE76D-8ADD-46FC-A53D-E0B49A03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113DCF7-010D-4B18-9E8A-85B6D4A8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8298-D082-4DD2-9C23-28BDD9302D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34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2C138A0-F8A6-4698-8710-6453CC230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5574CB8-EEC3-4365-A82B-A38FDFA9A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073" y="615403"/>
            <a:ext cx="5492730" cy="3305041"/>
          </a:xfrm>
        </p:spPr>
        <p:txBody>
          <a:bodyPr anchor="t">
            <a:normAutofit/>
          </a:bodyPr>
          <a:lstStyle/>
          <a:p>
            <a:pPr algn="r"/>
            <a:r>
              <a:rPr lang="he-IL" sz="5400" dirty="0" smtClean="0"/>
              <a:t>מדעי הרפואה וספורט</a:t>
            </a:r>
            <a:br>
              <a:rPr lang="he-IL" sz="5400" dirty="0" smtClean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מובילות את המגמה:</a:t>
            </a:r>
            <a:br>
              <a:rPr lang="he-IL" sz="1600" dirty="0" smtClean="0"/>
            </a:br>
            <a:r>
              <a:rPr lang="he-IL" sz="1600" dirty="0" smtClean="0"/>
              <a:t/>
            </a:r>
            <a:br>
              <a:rPr lang="he-IL" sz="1600" dirty="0" smtClean="0"/>
            </a:br>
            <a:r>
              <a:rPr lang="he-IL" sz="1600" dirty="0" smtClean="0"/>
              <a:t>גב' דורנפלד ששון גילי         		גב' מלכה אפרת</a:t>
            </a:r>
            <a:endParaRPr lang="he-IL" sz="5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A97701AC-1F66-486B-89B2-C85FC11F2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4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25" y="3059618"/>
            <a:ext cx="2066468" cy="308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95" y="3030888"/>
            <a:ext cx="2073123" cy="314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F5E6DA6-33CA-4F1A-937F-69458707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אני מאמין  - </a:t>
            </a:r>
            <a:r>
              <a:rPr lang="he-IL" dirty="0" smtClean="0"/>
              <a:t>אפרת מלכה, גילי </a:t>
            </a:r>
            <a:r>
              <a:rPr lang="he-IL" dirty="0" err="1" smtClean="0"/>
              <a:t>דורפלד</a:t>
            </a:r>
            <a:r>
              <a:rPr lang="he-IL" dirty="0" smtClean="0"/>
              <a:t> ששון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A422988-150C-462D-9B2A-C9826515B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חזון: </a:t>
            </a:r>
            <a:r>
              <a:rPr lang="he-IL" dirty="0" smtClean="0"/>
              <a:t>הגברת המודעות לאיכות חיים בריאה ולהבנת הקשר בין ההכרות עם מערכות הגוף לאורח חיים בריא שילווה את התלמידים בשגרת חייהם.  תוך יישומו </a:t>
            </a:r>
            <a:r>
              <a:rPr lang="he-IL" dirty="0"/>
              <a:t>המעשי באופן מהנה </a:t>
            </a:r>
            <a:r>
              <a:rPr lang="he-IL" dirty="0" smtClean="0"/>
              <a:t>וחוויתי. </a:t>
            </a:r>
          </a:p>
          <a:p>
            <a:r>
              <a:rPr lang="he-IL" dirty="0" smtClean="0"/>
              <a:t>יעדים </a:t>
            </a:r>
            <a:r>
              <a:rPr lang="he-IL" dirty="0" smtClean="0"/>
              <a:t>חינוכיים: </a:t>
            </a:r>
            <a:r>
              <a:rPr lang="he-IL" dirty="0" smtClean="0"/>
              <a:t>חיזוק ערך התרומה לקהילה ע"י הבנת חשיבותו של המחקר הרפואי.</a:t>
            </a:r>
          </a:p>
          <a:p>
            <a:r>
              <a:rPr lang="he-IL" dirty="0" smtClean="0"/>
              <a:t>דרכי </a:t>
            </a:r>
            <a:r>
              <a:rPr lang="he-IL" dirty="0" smtClean="0"/>
              <a:t>פעולה: למידה עיונית חופפת לשיעורים מעשיים אשר יחד מהווים מעטפת מלאה לחומר הנלמד באופן מהנה ומעשיר על בסיס 3 שעות שבועיות</a:t>
            </a: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ידע 		למודעות 	     לעשייה 		לאריכות ואיכות חיים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3511A623-8F45-4736-B304-32DDB9FF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5" y="340353"/>
            <a:ext cx="1194920" cy="154242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9911166" y="52781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77" y="5485826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76" y="5505447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7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1A8C29A-0E55-4109-A79A-3780FE9A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המגמה  - יעדים מרכזיים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8D21B59-EEF1-4835-BAEE-C55A1E36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e-IL" dirty="0" smtClean="0"/>
          </a:p>
          <a:p>
            <a:r>
              <a:rPr lang="he-IL" dirty="0" smtClean="0"/>
              <a:t>עידוד הסקרנות המדעית של התלמידים.</a:t>
            </a:r>
          </a:p>
          <a:p>
            <a:r>
              <a:rPr lang="he-IL" dirty="0" smtClean="0"/>
              <a:t>חשיפת התלמידים להכרות עם פריצות דרך מדעיות עכשוויות.</a:t>
            </a:r>
          </a:p>
          <a:p>
            <a:r>
              <a:rPr lang="he-IL" dirty="0" smtClean="0"/>
              <a:t>הבנת חשיבות המחקר לאיכות החיים ולחיזוק ערך התרומה לחברה.</a:t>
            </a:r>
          </a:p>
          <a:p>
            <a:r>
              <a:rPr lang="he-IL" dirty="0" smtClean="0"/>
              <a:t>פיתוח חשיבה לוגית מבוססת ידע.</a:t>
            </a:r>
            <a:endParaRPr lang="he-IL" dirty="0"/>
          </a:p>
          <a:p>
            <a:r>
              <a:rPr lang="he-IL" dirty="0" smtClean="0"/>
              <a:t>חשיפה </a:t>
            </a:r>
            <a:r>
              <a:rPr lang="he-IL" dirty="0" smtClean="0"/>
              <a:t>למבנה ותפקוד של מערכות בגוף האדם</a:t>
            </a:r>
          </a:p>
          <a:p>
            <a:r>
              <a:rPr lang="he-IL" dirty="0" smtClean="0"/>
              <a:t>חשיפה למרכיבי הכושר הגופני השונים</a:t>
            </a:r>
          </a:p>
          <a:p>
            <a:r>
              <a:rPr lang="he-IL" dirty="0" smtClean="0"/>
              <a:t>אימון מערכות הגוף והעלאת המודעות כיצד שומרים על תיפקוד תקין של המערכות השונות באמצעות פעילות </a:t>
            </a:r>
            <a:r>
              <a:rPr lang="he-IL" dirty="0" smtClean="0"/>
              <a:t>גופנית</a:t>
            </a:r>
          </a:p>
          <a:p>
            <a:r>
              <a:rPr lang="he-IL" dirty="0" smtClean="0"/>
              <a:t>העצמת התלמידים ע"י טיפוח יכולות הנחיה, עבודה בצוות ותרומה לקהילה.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570704A-8A3F-4C7A-8230-89BEE589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709" y="280203"/>
            <a:ext cx="1193494" cy="15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645A628-F54A-4E74-B294-F161E6CC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e-IL" sz="4000">
                <a:solidFill>
                  <a:srgbClr val="FFFFFF"/>
                </a:solidFill>
              </a:rPr>
              <a:t>מה נעשה השנה ? </a:t>
            </a:r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xmlns="" id="{E13D2031-6154-450B-9649-6CC1713F5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6171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4ADBE72-DD4B-47EC-BF2A-40E5405F43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94" y="280100"/>
            <a:ext cx="936896" cy="12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297797-5C89-4791-8204-AB071FA1F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xmlns="" id="{69584B72-7FCD-4ED3-A7EA-187A2E89D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858561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2B680BF7-7EC2-43BE-BDDB-D2812C875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57" y="183648"/>
            <a:ext cx="1194920" cy="15424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4" y="4904035"/>
            <a:ext cx="2512469" cy="190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02" y="5070178"/>
            <a:ext cx="1871662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40" y="483610"/>
            <a:ext cx="1524271" cy="203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02" y="483610"/>
            <a:ext cx="2033558" cy="224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9" y="1730346"/>
            <a:ext cx="1325030" cy="176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97" y="2793971"/>
            <a:ext cx="3381363" cy="19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9" y="3280651"/>
            <a:ext cx="2285736" cy="152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2668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238</Words>
  <Application>Microsoft Office PowerPoint</Application>
  <PresentationFormat>מסך רחב</PresentationFormat>
  <Paragraphs>35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מדעי הרפואה וספורט     מובילות את המגמה:  גב' דורנפלד ששון גילי           גב' מלכה אפרת</vt:lpstr>
      <vt:lpstr>אני מאמין  - אפרת מלכה, גילי דורפלד ששון</vt:lpstr>
      <vt:lpstr>על המגמה  - יעדים מרכזיים </vt:lpstr>
      <vt:lpstr>מה נעשה השנה ?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שם המגמה</dc:title>
  <dc:creator>ronit</dc:creator>
  <cp:lastModifiedBy>Klein</cp:lastModifiedBy>
  <cp:revision>14</cp:revision>
  <dcterms:created xsi:type="dcterms:W3CDTF">2020-09-06T07:27:51Z</dcterms:created>
  <dcterms:modified xsi:type="dcterms:W3CDTF">2020-09-13T14:49:11Z</dcterms:modified>
</cp:coreProperties>
</file>